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28" d="100"/>
          <a:sy n="128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9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2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59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6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2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0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4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1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15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500C1-08D7-433B-9A5C-AABC518A4E3B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D801A-F0D6-4716-856C-FE93E930D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3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sosceles Triangle 35"/>
          <p:cNvSpPr/>
          <p:nvPr/>
        </p:nvSpPr>
        <p:spPr>
          <a:xfrm>
            <a:off x="762000" y="5130647"/>
            <a:ext cx="304800" cy="381000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909809" y="5257802"/>
            <a:ext cx="3657600" cy="0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567409" y="5257802"/>
            <a:ext cx="3657600" cy="0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67409" y="2514602"/>
            <a:ext cx="0" cy="2743200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743200" y="2514600"/>
            <a:ext cx="1828800" cy="1371602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67409" y="2483386"/>
            <a:ext cx="3657600" cy="2743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14400" y="3886200"/>
            <a:ext cx="1828800" cy="1371602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43200" y="3886204"/>
            <a:ext cx="1828800" cy="1371598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572000" y="2514600"/>
            <a:ext cx="1824209" cy="1340386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96209" y="3854986"/>
            <a:ext cx="1828800" cy="1384455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567409" y="3854986"/>
            <a:ext cx="1824209" cy="1402816"/>
          </a:xfrm>
          <a:prstGeom prst="line">
            <a:avLst/>
          </a:prstGeom>
          <a:ln w="38100"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572000" y="5257802"/>
            <a:ext cx="0" cy="685798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80601" y="2895600"/>
            <a:ext cx="0" cy="876299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77000" y="3854986"/>
            <a:ext cx="914400" cy="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163498" y="5359247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772400" y="5556633"/>
            <a:ext cx="914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7200" y="5556633"/>
            <a:ext cx="914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28600" y="2483386"/>
            <a:ext cx="3429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52400" y="5239441"/>
            <a:ext cx="609600" cy="183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57200" y="2483386"/>
            <a:ext cx="0" cy="2743201"/>
          </a:xfrm>
          <a:prstGeom prst="straightConnector1">
            <a:avLst/>
          </a:prstGeom>
          <a:ln w="19050"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909809" y="3886200"/>
            <a:ext cx="1604791" cy="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219200" y="2514602"/>
            <a:ext cx="0" cy="1371598"/>
          </a:xfrm>
          <a:prstGeom prst="straightConnector1">
            <a:avLst/>
          </a:prstGeom>
          <a:ln w="19050"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567409" y="1524000"/>
            <a:ext cx="0" cy="762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234190" y="1524000"/>
            <a:ext cx="5508" cy="3352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572000" y="1752600"/>
            <a:ext cx="3591498" cy="0"/>
          </a:xfrm>
          <a:prstGeom prst="straightConnector1">
            <a:avLst/>
          </a:prstGeom>
          <a:ln w="19050"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4" name="TextBox 53"/>
          <p:cNvSpPr txBox="1"/>
          <p:nvPr/>
        </p:nvSpPr>
        <p:spPr>
          <a:xfrm>
            <a:off x="228600" y="3771899"/>
            <a:ext cx="5389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6 m</a:t>
            </a:r>
            <a:endParaRPr lang="en-US" dirty="0"/>
          </a:p>
        </p:txBody>
      </p:sp>
      <p:sp useBgFill="1">
        <p:nvSpPr>
          <p:cNvPr id="55" name="TextBox 54"/>
          <p:cNvSpPr txBox="1"/>
          <p:nvPr/>
        </p:nvSpPr>
        <p:spPr>
          <a:xfrm>
            <a:off x="949735" y="3059668"/>
            <a:ext cx="5389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3 m</a:t>
            </a:r>
            <a:endParaRPr lang="en-US" dirty="0"/>
          </a:p>
        </p:txBody>
      </p:sp>
      <p:sp useBgFill="1">
        <p:nvSpPr>
          <p:cNvPr id="56" name="TextBox 55"/>
          <p:cNvSpPr txBox="1"/>
          <p:nvPr/>
        </p:nvSpPr>
        <p:spPr>
          <a:xfrm>
            <a:off x="5938070" y="1600200"/>
            <a:ext cx="53893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 smtClean="0"/>
              <a:t>8 m</a:t>
            </a:r>
            <a:endParaRPr lang="en-US" dirty="0"/>
          </a:p>
        </p:txBody>
      </p:sp>
      <p:sp useBgFill="1">
        <p:nvSpPr>
          <p:cNvPr id="57" name="TextBox 56"/>
          <p:cNvSpPr txBox="1"/>
          <p:nvPr/>
        </p:nvSpPr>
        <p:spPr>
          <a:xfrm>
            <a:off x="4757871" y="5722211"/>
            <a:ext cx="734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30 </a:t>
            </a:r>
            <a:r>
              <a:rPr lang="en-US" b="1" dirty="0" err="1" smtClean="0">
                <a:solidFill>
                  <a:srgbClr val="C00000"/>
                </a:solidFill>
              </a:rPr>
              <a:t>kN</a:t>
            </a:r>
            <a:endParaRPr lang="en-US" b="1" dirty="0">
              <a:solidFill>
                <a:srgbClr val="C00000"/>
              </a:solidFill>
            </a:endParaRPr>
          </a:p>
        </p:txBody>
      </p:sp>
      <p:sp useBgFill="1">
        <p:nvSpPr>
          <p:cNvPr id="58" name="TextBox 57"/>
          <p:cNvSpPr txBox="1"/>
          <p:nvPr/>
        </p:nvSpPr>
        <p:spPr>
          <a:xfrm>
            <a:off x="5840287" y="2483386"/>
            <a:ext cx="734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20 </a:t>
            </a:r>
            <a:r>
              <a:rPr lang="en-US" b="1" dirty="0" err="1" smtClean="0">
                <a:solidFill>
                  <a:srgbClr val="C00000"/>
                </a:solidFill>
              </a:rPr>
              <a:t>kN</a:t>
            </a:r>
            <a:endParaRPr lang="en-US" b="1" dirty="0">
              <a:solidFill>
                <a:srgbClr val="C00000"/>
              </a:solidFill>
            </a:endParaRPr>
          </a:p>
        </p:txBody>
      </p:sp>
      <p:sp useBgFill="1">
        <p:nvSpPr>
          <p:cNvPr id="59" name="TextBox 58"/>
          <p:cNvSpPr txBox="1"/>
          <p:nvPr/>
        </p:nvSpPr>
        <p:spPr>
          <a:xfrm>
            <a:off x="7024152" y="3405321"/>
            <a:ext cx="734496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15 </a:t>
            </a:r>
            <a:r>
              <a:rPr lang="en-US" b="1" dirty="0" err="1" smtClean="0">
                <a:solidFill>
                  <a:srgbClr val="C00000"/>
                </a:solidFill>
              </a:rPr>
              <a:t>kN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57200" y="381000"/>
            <a:ext cx="838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Use SolidWorks Simulation to determine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/>
              <a:t>The force in each member of the truss.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/>
              <a:t>The reactions at A and B.</a:t>
            </a:r>
          </a:p>
          <a:p>
            <a:r>
              <a:rPr lang="en-US" sz="1400" b="1" dirty="0" smtClean="0"/>
              <a:t>Use any pipe Structural Member, Alloy Steel as </a:t>
            </a:r>
            <a:r>
              <a:rPr lang="en-US" sz="1400" b="1" smtClean="0"/>
              <a:t>the material, and </a:t>
            </a:r>
            <a:r>
              <a:rPr lang="en-US" sz="1400" b="1" dirty="0" smtClean="0"/>
              <a:t>answer the question: Does the cross-section change the force in the members?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94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486" y="1752600"/>
            <a:ext cx="8965314" cy="490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486" y="228600"/>
            <a:ext cx="888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SOLUTION:  </a:t>
            </a:r>
            <a:r>
              <a:rPr lang="en-US" dirty="0"/>
              <a:t>S</a:t>
            </a:r>
            <a:r>
              <a:rPr lang="en-US" dirty="0" smtClean="0"/>
              <a:t>etting up the problem in SolidWorks Simulation and running the FEA Solver generates the following result.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2" t="20907" r="43824" b="27573"/>
          <a:stretch/>
        </p:blipFill>
        <p:spPr bwMode="auto">
          <a:xfrm>
            <a:off x="1185265" y="935736"/>
            <a:ext cx="6773470" cy="58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59" y="152400"/>
            <a:ext cx="888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the Simulation Feature Manager, with the Right-Mouse-Button select “Results” and then select “List Beam Forces” to generate a table of loads on each element of the truss.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4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0" t="22400" r="30820" b="12000"/>
          <a:stretch/>
        </p:blipFill>
        <p:spPr bwMode="auto">
          <a:xfrm>
            <a:off x="31592" y="2057400"/>
            <a:ext cx="9080816" cy="475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59" y="152400"/>
            <a:ext cx="888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the Simulation Feature Manager, with the Right-Mouse-Button select “Results” and then select “List Resultant Forces” to show the reactions where the constraints are applied.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7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0" t="21601" r="30820" b="14399"/>
          <a:stretch/>
        </p:blipFill>
        <p:spPr bwMode="auto">
          <a:xfrm>
            <a:off x="125095" y="2133600"/>
            <a:ext cx="8893810" cy="454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5759" y="152400"/>
            <a:ext cx="8889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 the Simulation Feature Manager “Results” tree, with the Right-Mouse-Button select “Probe” and then select members on the truss to show the stress in the member.</a:t>
            </a:r>
          </a:p>
          <a:p>
            <a:endParaRPr lang="en-US" dirty="0"/>
          </a:p>
          <a:p>
            <a:r>
              <a:rPr lang="en-US" dirty="0" smtClean="0"/>
              <a:t>The stress in a member is a function of the cross-section; however, </a:t>
            </a:r>
            <a:r>
              <a:rPr lang="en-US" b="1" dirty="0" smtClean="0"/>
              <a:t>the force in each member is independent of cross-section.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12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200</Words>
  <Application>Microsoft Office PowerPoint</Application>
  <PresentationFormat>On-screen Show (4:3)</PresentationFormat>
  <Paragraphs>16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Bucinell, Ronald</dc:creator>
  <cp:lastModifiedBy> </cp:lastModifiedBy>
  <cp:revision>6</cp:revision>
  <dcterms:created xsi:type="dcterms:W3CDTF">2016-05-03T23:11:10Z</dcterms:created>
  <dcterms:modified xsi:type="dcterms:W3CDTF">2016-05-18T16:16:34Z</dcterms:modified>
</cp:coreProperties>
</file>